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5" r:id="rId8"/>
    <p:sldId id="261" r:id="rId9"/>
    <p:sldId id="266" r:id="rId10"/>
    <p:sldId id="268" r:id="rId11"/>
    <p:sldId id="269" r:id="rId12"/>
    <p:sldId id="262" r:id="rId13"/>
    <p:sldId id="263" r:id="rId14"/>
    <p:sldId id="267" r:id="rId15"/>
    <p:sldId id="264" r:id="rId16"/>
  </p:sldIdLst>
  <p:sldSz cx="12192000" cy="6858000"/>
  <p:notesSz cx="7559675" cy="10691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892" y="2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fr-F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fr-FR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DCEF829-9D8D-46BD-97AC-FB47A3C516F0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21/09/2023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5205E7C-E8F1-45A3-A977-5F04DD28D88F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éditer le format du plan de texte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Second niveau de plan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Troisième niveau de plan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 de plan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Cinquième niveau de plan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Sixième niveau de plan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0" strike="noStrike" spc="-1">
                <a:solidFill>
                  <a:srgbClr val="000000"/>
                </a:solidFill>
                <a:latin typeface="Calibri Light"/>
              </a:rPr>
              <a:t>Modifiez le style du titre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Calibri"/>
              </a:rPr>
              <a:t>Cliquez pour modifier les styles du texte du masque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Calibri"/>
              </a:rPr>
              <a:t>Deuxième niveau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2000" b="0" strike="noStrike" spc="-1">
                <a:solidFill>
                  <a:srgbClr val="000000"/>
                </a:solidFill>
                <a:latin typeface="Calibri"/>
              </a:rPr>
              <a:t>Troisième niveau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Quatrième niveau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fr-FR" sz="1800" b="0" strike="noStrike" spc="-1">
                <a:solidFill>
                  <a:srgbClr val="000000"/>
                </a:solidFill>
                <a:latin typeface="Calibri"/>
              </a:rPr>
              <a:t>Cinquième niveau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BECC30A-F85F-48E4-801C-31E8EBD70F8A}" type="datetime">
              <a:rPr lang="fr-FR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21/09/2023</a:t>
            </a:fld>
            <a:endParaRPr lang="fr-FR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fr-FR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E26AE49-B91F-4DB8-A4D6-F434645386F8}" type="slidenum">
              <a:rPr lang="fr-FR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‹N°›</a:t>
            </a:fld>
            <a:endParaRPr lang="fr-FR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fr-FR" sz="6000" b="0" strike="noStrike" spc="-1" dirty="0">
                <a:solidFill>
                  <a:srgbClr val="000000"/>
                </a:solidFill>
                <a:latin typeface="Calibri Light"/>
              </a:rPr>
              <a:t>Oral DE STAGE</a:t>
            </a:r>
          </a:p>
          <a:p>
            <a:pPr algn="ctr">
              <a:lnSpc>
                <a:spcPct val="90000"/>
              </a:lnSpc>
            </a:pPr>
            <a:r>
              <a:rPr lang="fr-FR" sz="2400" spc="-1" dirty="0">
                <a:solidFill>
                  <a:srgbClr val="000000"/>
                </a:solidFill>
                <a:latin typeface="Calibri Light"/>
              </a:rPr>
              <a:t>Décembre 2023</a:t>
            </a:r>
            <a:endParaRPr lang="fr-FR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715680" y="702360"/>
            <a:ext cx="11309674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fr-FR" b="1" dirty="0"/>
              <a:t>NOM Prénom                                                             			 Classe</a:t>
            </a:r>
            <a:endParaRPr lang="fr-FR" dirty="0"/>
          </a:p>
        </p:txBody>
      </p:sp>
      <p:sp>
        <p:nvSpPr>
          <p:cNvPr id="84" name="CustomShape 3"/>
          <p:cNvSpPr/>
          <p:nvPr/>
        </p:nvSpPr>
        <p:spPr>
          <a:xfrm>
            <a:off x="380960" y="5786454"/>
            <a:ext cx="730687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r>
              <a:rPr lang="fr-FR" b="1" dirty="0"/>
              <a:t>Stage du ………………. au ………………..</a:t>
            </a:r>
            <a:endParaRPr lang="fr-FR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666976" y="3714752"/>
            <a:ext cx="690522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6000" spc="-1" dirty="0">
                <a:solidFill>
                  <a:srgbClr val="000000"/>
                </a:solidFill>
                <a:latin typeface="Calibri Light"/>
              </a:rPr>
              <a:t>Nom de l’ENTREPRISE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8612219B-943A-E868-5B28-B6904A07C27A}"/>
              </a:ext>
            </a:extLst>
          </p:cNvPr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 Light"/>
              </a:rPr>
              <a:t>Les activités de l’entreprise.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28292D1-D549-56E7-B430-7185B3795F8C}"/>
              </a:ext>
            </a:extLst>
          </p:cNvPr>
          <p:cNvSpPr txBox="1"/>
          <p:nvPr/>
        </p:nvSpPr>
        <p:spPr>
          <a:xfrm>
            <a:off x="838080" y="1772816"/>
            <a:ext cx="6095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i="1" dirty="0"/>
              <a:t>Activité 3 + illustration</a:t>
            </a:r>
          </a:p>
        </p:txBody>
      </p:sp>
    </p:spTree>
    <p:extLst>
      <p:ext uri="{BB962C8B-B14F-4D97-AF65-F5344CB8AC3E}">
        <p14:creationId xmlns:p14="http://schemas.microsoft.com/office/powerpoint/2010/main" val="487146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 Light"/>
              </a:rPr>
              <a:t>Description d’un parcours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514440" indent="-51408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800" b="0" i="1" strike="noStrike" spc="-1" dirty="0">
                <a:solidFill>
                  <a:srgbClr val="000000"/>
                </a:solidFill>
                <a:latin typeface="Calibri"/>
              </a:rPr>
              <a:t>Après avoir choisi un métier vous expliquerez en quoi il consiste.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800" b="0" i="1" strike="noStrike" spc="-1" dirty="0">
                <a:solidFill>
                  <a:srgbClr val="000000"/>
                </a:solidFill>
                <a:latin typeface="Calibri"/>
              </a:rPr>
              <a:t>Les études/formations/diplômes qu’il faut pour exercer ce métier.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</a:p>
          <a:p>
            <a:pPr marL="514440" indent="-51408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	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 Light"/>
              </a:rPr>
              <a:t>Mon Stage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Picture 2" descr="PointFort - Ligue des Optimistes de France"/>
          <p:cNvPicPr/>
          <p:nvPr/>
        </p:nvPicPr>
        <p:blipFill>
          <a:blip r:embed="rId2"/>
          <a:stretch/>
        </p:blipFill>
        <p:spPr>
          <a:xfrm>
            <a:off x="666712" y="1428736"/>
            <a:ext cx="2299320" cy="2338560"/>
          </a:xfrm>
          <a:prstGeom prst="rect">
            <a:avLst/>
          </a:prstGeom>
          <a:ln w="0">
            <a:noFill/>
          </a:ln>
        </p:spPr>
      </p:pic>
      <p:pic>
        <p:nvPicPr>
          <p:cNvPr id="111" name="Picture 6" descr="Bien choisir ses qualités et défauts lors d'un entretien"/>
          <p:cNvPicPr/>
          <p:nvPr/>
        </p:nvPicPr>
        <p:blipFill>
          <a:blip r:embed="rId3"/>
          <a:stretch/>
        </p:blipFill>
        <p:spPr>
          <a:xfrm>
            <a:off x="8739206" y="1285860"/>
            <a:ext cx="2295000" cy="2609640"/>
          </a:xfrm>
          <a:prstGeom prst="rect">
            <a:avLst/>
          </a:prstGeom>
          <a:ln w="0">
            <a:noFill/>
          </a:ln>
        </p:spPr>
      </p:pic>
      <p:sp>
        <p:nvSpPr>
          <p:cNvPr id="112" name="CustomShape 2"/>
          <p:cNvSpPr/>
          <p:nvPr/>
        </p:nvSpPr>
        <p:spPr>
          <a:xfrm>
            <a:off x="575272" y="3846136"/>
            <a:ext cx="259668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i="1" strike="noStrike" spc="-1" dirty="0">
                <a:solidFill>
                  <a:srgbClr val="000000"/>
                </a:solidFill>
                <a:latin typeface="Calibri"/>
              </a:rPr>
              <a:t>Ce que vous avez apprécié</a:t>
            </a:r>
            <a:endParaRPr lang="fr-FR" sz="1800" b="0" strike="noStrike" spc="-1" dirty="0">
              <a:latin typeface="Arial"/>
            </a:endParaRPr>
          </a:p>
        </p:txBody>
      </p:sp>
      <p:sp>
        <p:nvSpPr>
          <p:cNvPr id="113" name="CustomShape 3"/>
          <p:cNvSpPr/>
          <p:nvPr/>
        </p:nvSpPr>
        <p:spPr>
          <a:xfrm>
            <a:off x="8346806" y="3806940"/>
            <a:ext cx="31302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0" i="1" strike="noStrike" spc="-1">
                <a:solidFill>
                  <a:srgbClr val="000000"/>
                </a:solidFill>
                <a:latin typeface="Calibri"/>
              </a:rPr>
              <a:t>Ce que vous n’avez pas apprécié</a:t>
            </a:r>
            <a:endParaRPr lang="fr-FR" sz="1800" b="0" strike="noStrike" spc="-1">
              <a:latin typeface="Arial"/>
            </a:endParaRPr>
          </a:p>
        </p:txBody>
      </p:sp>
      <p:sp>
        <p:nvSpPr>
          <p:cNvPr id="2049" name="Rectangle 4"/>
          <p:cNvSpPr>
            <a:spLocks noChangeArrowheads="1"/>
          </p:cNvSpPr>
          <p:nvPr/>
        </p:nvSpPr>
        <p:spPr bwMode="auto">
          <a:xfrm>
            <a:off x="3809984" y="500042"/>
            <a:ext cx="4143404" cy="2786082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Ce que j’ai fait penda</a:t>
            </a:r>
            <a:r>
              <a:rPr lang="fr-FR" sz="2800" b="1" dirty="0">
                <a:latin typeface="Times New Roman" pitchFamily="18" charset="0"/>
                <a:cs typeface="Arial" pitchFamily="34" charset="0"/>
              </a:rPr>
              <a:t>nt mon stage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sz="2800" b="1" dirty="0">
                <a:latin typeface="Times New Roman" pitchFamily="18" charset="0"/>
                <a:cs typeface="Arial" pitchFamily="34" charset="0"/>
              </a:rPr>
              <a:t>-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0" y="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 Light"/>
              </a:rPr>
              <a:t>Mon projet d’orientation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90" name="Rectangle 10"/>
          <p:cNvSpPr>
            <a:spLocks noChangeArrowheads="1"/>
          </p:cNvSpPr>
          <p:nvPr/>
        </p:nvSpPr>
        <p:spPr bwMode="auto">
          <a:xfrm>
            <a:off x="595274" y="1428736"/>
            <a:ext cx="2357454" cy="78581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latin typeface="Times New Roman" pitchFamily="18" charset="0"/>
                <a:cs typeface="Arial" pitchFamily="34" charset="0"/>
              </a:rPr>
              <a:t>Etudes</a:t>
            </a:r>
          </a:p>
        </p:txBody>
      </p:sp>
      <p:sp>
        <p:nvSpPr>
          <p:cNvPr id="37891" name="Rectangle 11"/>
          <p:cNvSpPr>
            <a:spLocks noChangeArrowheads="1"/>
          </p:cNvSpPr>
          <p:nvPr/>
        </p:nvSpPr>
        <p:spPr bwMode="auto">
          <a:xfrm>
            <a:off x="5881686" y="2285992"/>
            <a:ext cx="3143272" cy="857256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Diplômes</a:t>
            </a:r>
            <a:endParaRPr kumimoji="0" 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Rectangle 12"/>
          <p:cNvSpPr>
            <a:spLocks noChangeArrowheads="1"/>
          </p:cNvSpPr>
          <p:nvPr/>
        </p:nvSpPr>
        <p:spPr bwMode="auto">
          <a:xfrm>
            <a:off x="952464" y="3357562"/>
            <a:ext cx="2786082" cy="78581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latin typeface="Times New Roman" pitchFamily="18" charset="0"/>
                <a:cs typeface="Arial" pitchFamily="34" charset="0"/>
              </a:rPr>
              <a:t>Filière</a:t>
            </a:r>
          </a:p>
        </p:txBody>
      </p:sp>
      <p:sp>
        <p:nvSpPr>
          <p:cNvPr id="37893" name="Rectangle 13"/>
          <p:cNvSpPr>
            <a:spLocks noChangeArrowheads="1"/>
          </p:cNvSpPr>
          <p:nvPr/>
        </p:nvSpPr>
        <p:spPr bwMode="auto">
          <a:xfrm>
            <a:off x="6024562" y="4714884"/>
            <a:ext cx="3571900" cy="1500198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fr-FR" sz="4000" b="1" dirty="0">
                <a:latin typeface="Times New Roman" pitchFamily="18" charset="0"/>
                <a:cs typeface="Arial" pitchFamily="34" charset="0"/>
              </a:rPr>
              <a:t>Etablissements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4000" b="1" dirty="0">
                <a:latin typeface="Times New Roman" pitchFamily="18" charset="0"/>
                <a:cs typeface="Arial" pitchFamily="34" charset="0"/>
              </a:rPr>
              <a:t>possibles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 Light"/>
              </a:rPr>
              <a:t>Conclusion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024298" y="2643182"/>
            <a:ext cx="39571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DIAPOSITIVE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DE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FIN DE PRESENTATION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 Light"/>
              </a:rPr>
              <a:t>Sommaire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Introduction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Avant le stage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Présentation de l’entreprise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Les salariés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Les activités de l’entreprise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pc="-1" dirty="0">
                <a:solidFill>
                  <a:srgbClr val="000000"/>
                </a:solidFill>
                <a:latin typeface="Calibri"/>
              </a:rPr>
              <a:t>Description d’un parcours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Mon stage</a:t>
            </a: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spc="-1" dirty="0">
                <a:solidFill>
                  <a:srgbClr val="000000"/>
                </a:solidFill>
                <a:latin typeface="Calibri"/>
              </a:rPr>
              <a:t>Mon projet d’orientation</a:t>
            </a: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 dirty="0">
                <a:solidFill>
                  <a:srgbClr val="000000"/>
                </a:solidFill>
                <a:latin typeface="Calibri"/>
              </a:rPr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e présenter en public. Pourquoi est-ce difficile? - Site officiel de  Frédéric Lev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00" y="785794"/>
            <a:ext cx="7562850" cy="5676901"/>
          </a:xfrm>
          <a:prstGeom prst="rect">
            <a:avLst/>
          </a:prstGeom>
          <a:noFill/>
        </p:spPr>
      </p:pic>
      <p:sp>
        <p:nvSpPr>
          <p:cNvPr id="8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 Light"/>
              </a:rPr>
              <a:t>Introduction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fr-FR" sz="2800" b="0" i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Présentation à faire en anglais.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 Light"/>
              </a:rPr>
              <a:t>Avant le stage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fr-FR" sz="2800" b="0" i="1" strike="noStrike" spc="-1">
                <a:solidFill>
                  <a:srgbClr val="000000"/>
                </a:solidFill>
                <a:latin typeface="Calibri"/>
              </a:rPr>
              <a:t>Vous expliquerez comment vous avez fait pour trouver votre stage</a:t>
            </a:r>
            <a:endParaRPr lang="fr-FR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 Light"/>
              </a:rPr>
              <a:t>Présentation de l’entreprise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fr-FR" sz="2800" i="1" dirty="0"/>
              <a:t>Plan</a:t>
            </a:r>
          </a:p>
          <a:p>
            <a:r>
              <a:rPr lang="fr-FR" sz="2800" i="1" dirty="0"/>
              <a:t>Adresse</a:t>
            </a: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 l="44727" t="17708" r="7812" b="8333"/>
          <a:stretch>
            <a:fillRect/>
          </a:stretch>
        </p:blipFill>
        <p:spPr bwMode="auto">
          <a:xfrm>
            <a:off x="6167438" y="1571612"/>
            <a:ext cx="578647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123" name="Picture 3" descr="Collège PVC Argenteuil (@CollegePvc) / Twitt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3902" y="3571876"/>
            <a:ext cx="2857496" cy="2857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 Light"/>
              </a:rPr>
              <a:t>Présentation de l’entreprise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fr-FR" sz="2800" i="1" dirty="0"/>
              <a:t>Chef d’entreprise</a:t>
            </a:r>
          </a:p>
          <a:p>
            <a:r>
              <a:rPr lang="fr-FR" sz="2800" i="1" dirty="0"/>
              <a:t>Création</a:t>
            </a:r>
          </a:p>
          <a:p>
            <a:r>
              <a:rPr lang="fr-FR" sz="2800" i="1" dirty="0"/>
              <a:t>Forme juridique</a:t>
            </a:r>
          </a:p>
          <a:p>
            <a:r>
              <a:rPr lang="fr-FR" sz="2800" i="1" dirty="0"/>
              <a:t>Horaires</a:t>
            </a:r>
          </a:p>
          <a:p>
            <a:r>
              <a:rPr lang="fr-FR" sz="2800" i="1" dirty="0"/>
              <a:t>Activité principale</a:t>
            </a:r>
          </a:p>
          <a:p>
            <a:r>
              <a:rPr lang="fr-FR" sz="2800" i="1" dirty="0"/>
              <a:t>Taille de l’entreprise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191344" y="-153001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>
                <a:solidFill>
                  <a:srgbClr val="000000"/>
                </a:solidFill>
                <a:latin typeface="Calibri Light"/>
              </a:rPr>
              <a:t>Les salariés</a:t>
            </a:r>
            <a:endParaRPr lang="fr-FR" sz="4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B0E4A1-A026-E993-933B-ECCA3F4C49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92696"/>
            <a:ext cx="11104871" cy="55837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 Light"/>
              </a:rPr>
              <a:t>Les activités de l’entreprise.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838080" y="1695077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r>
              <a:rPr lang="fr-FR" sz="2800" i="1" dirty="0"/>
              <a:t>Activité 1 + illustration</a:t>
            </a: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fr-FR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98D09C1E-9969-63BE-317D-11CE19247E5B}"/>
              </a:ext>
            </a:extLst>
          </p:cNvPr>
          <p:cNvSpPr txBox="1"/>
          <p:nvPr/>
        </p:nvSpPr>
        <p:spPr>
          <a:xfrm>
            <a:off x="838080" y="476672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4400" b="1" strike="noStrike" spc="-1" dirty="0">
                <a:solidFill>
                  <a:srgbClr val="000000"/>
                </a:solidFill>
                <a:latin typeface="Calibri Light"/>
              </a:rPr>
              <a:t>Les activités de l’entreprise.</a:t>
            </a:r>
            <a:endParaRPr lang="fr-FR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8C37BE3-B88E-E574-2D7B-6DF4DE799FBF}"/>
              </a:ext>
            </a:extLst>
          </p:cNvPr>
          <p:cNvSpPr txBox="1"/>
          <p:nvPr/>
        </p:nvSpPr>
        <p:spPr>
          <a:xfrm>
            <a:off x="983432" y="1844824"/>
            <a:ext cx="60951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i="1" dirty="0"/>
              <a:t>Activité 2 + illustration</a:t>
            </a:r>
          </a:p>
        </p:txBody>
      </p:sp>
    </p:spTree>
    <p:extLst>
      <p:ext uri="{BB962C8B-B14F-4D97-AF65-F5344CB8AC3E}">
        <p14:creationId xmlns:p14="http://schemas.microsoft.com/office/powerpoint/2010/main" val="4198446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178</Words>
  <Application>Microsoft Office PowerPoint</Application>
  <PresentationFormat>Grand écran</PresentationFormat>
  <Paragraphs>59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DE STAGE</dc:title>
  <dc:subject/>
  <dc:creator>Zephyr Woolf</dc:creator>
  <dc:description/>
  <cp:lastModifiedBy>Thoas Humann</cp:lastModifiedBy>
  <cp:revision>14</cp:revision>
  <dcterms:created xsi:type="dcterms:W3CDTF">2022-07-08T13:39:41Z</dcterms:created>
  <dcterms:modified xsi:type="dcterms:W3CDTF">2023-09-21T13:39:20Z</dcterms:modified>
  <dc:language>fr-FR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Personnalisé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9</vt:i4>
  </property>
</Properties>
</file>